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Saira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Healthcare Management System: Mini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a mini project focused on developing a user-friendly and efficient healthcare management system.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205" y="679252"/>
            <a:ext cx="4930259" cy="616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Core Features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0205" y="1689854"/>
            <a:ext cx="3733919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1324570" y="2587109"/>
            <a:ext cx="246507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Patient Management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0205" y="3013353"/>
            <a:ext cx="373391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Efficiently manage patient profiles, including demographic information, medical history, and insurance details.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19876" y="1689854"/>
            <a:ext cx="3733919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5100" dirty="0"/>
          </a:p>
        </p:txBody>
      </p:sp>
      <p:sp>
        <p:nvSpPr>
          <p:cNvPr id="8" name="Text 5"/>
          <p:cNvSpPr/>
          <p:nvPr/>
        </p:nvSpPr>
        <p:spPr>
          <a:xfrm>
            <a:off x="5176361" y="2587109"/>
            <a:ext cx="282082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Appointment Scheduling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19876" y="3013353"/>
            <a:ext cx="3733919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 appointment scheduling, enabling patients to book appointments online and healthcare providers to manage schedules.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0205" y="4965144"/>
            <a:ext cx="3733919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5100" dirty="0"/>
          </a:p>
        </p:txBody>
      </p:sp>
      <p:sp>
        <p:nvSpPr>
          <p:cNvPr id="11" name="Text 8"/>
          <p:cNvSpPr/>
          <p:nvPr/>
        </p:nvSpPr>
        <p:spPr>
          <a:xfrm>
            <a:off x="741283" y="5862399"/>
            <a:ext cx="363164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Electronic Health Records (EHR)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90205" y="6288643"/>
            <a:ext cx="3733919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secure and comprehensive electronic health records, providing a centralized repository for all patient information.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719876" y="4965144"/>
            <a:ext cx="3733919" cy="650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51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5100" dirty="0"/>
          </a:p>
        </p:txBody>
      </p:sp>
      <p:sp>
        <p:nvSpPr>
          <p:cNvPr id="14" name="Text 11"/>
          <p:cNvSpPr/>
          <p:nvPr/>
        </p:nvSpPr>
        <p:spPr>
          <a:xfrm>
            <a:off x="5353526" y="5862399"/>
            <a:ext cx="24666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Telemedicine Support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719876" y="6288643"/>
            <a:ext cx="373391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Facilitate virtual consultations and remote patient monitoring, enhancing accessibility and convenience for patients.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244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Challenges in Healthcare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Existing healthcare management systems often face challenges like inefficient data storage, slow communication, and poor accessibility.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053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Importance of Digital Solutions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solutions can improve efficiency, enhance patient care, and provide better access to healthcare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16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557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694" y="3340775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2557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1. Efficient Patient Record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0051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system aims to streamline patient record management, providing a central repository for all healthcare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2557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6676" y="3340775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2557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2. Real-Time Communication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00512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Facilitating real-time communication between healthcare providers and patients, improving coordination and patient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1085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System &amp; Hardware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Hardware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cloud-capable systems with ample processing power and storage capacity are essential for handling the demands of a healthcare management system.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Software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combination of technologies including MongoDB, Express.js, React.js, Node.js, cloud services, and Git are employed to ensure a robust and scalable system.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1463"/>
            <a:ext cx="7135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Development Methodology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280404"/>
            <a:ext cx="30480" cy="4717733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775466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53555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8705" y="2620566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507218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development process follows the Agile methodology, allowing for flexibility, adaptability, and continuous improvement.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544616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30470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0010" y="4389715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276368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Sprint planning and iterations are key components, enabling us to deliver value incrementally and respond to changes quickly.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313765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07385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1200" y="6158865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604551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iterative approach ensures that the system meets the needs of healthcare professionals and patients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8131"/>
            <a:ext cx="5951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Frontend Technologies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37071"/>
            <a:ext cx="3664863" cy="2804279"/>
          </a:xfrm>
          <a:prstGeom prst="roundRect">
            <a:avLst>
              <a:gd name="adj" fmla="val 72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React.js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3977164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React.js is used to build a dynamic and interactive user interface, ensuring a smooth and user-friendly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37071"/>
            <a:ext cx="3664863" cy="2804279"/>
          </a:xfrm>
          <a:prstGeom prst="roundRect">
            <a:avLst>
              <a:gd name="adj" fmla="val 728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3486745"/>
            <a:ext cx="2836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Responsive UI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3977164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system's design is responsive, adapting to different screen sizes and devices, making it accessible to all users.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0969"/>
            <a:ext cx="5793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Backend Technologies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899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83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Node.js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374118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is employed for building the backend infrastructure and handling server-side logic, ensuring efficient data processing.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0899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883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Express.js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374118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Express.js is used to develop RESTful APIs, enabling seamless communication between the frontend and backend of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4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Database Design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0424" y="2634853"/>
            <a:ext cx="3228022" cy="20327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0143" y="3695343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895261" y="3043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MongoDB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895261" y="3533537"/>
            <a:ext cx="7714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MongoDB, a NoSQL database, is chosen for its flexibility and scalability, ideal for storing diverse healthcare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94" y="4724281"/>
            <a:ext cx="6456164" cy="20327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758" y="5513903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09272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Tables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09272" y="5441513"/>
            <a:ext cx="61005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database structure includes tables for patients, appointments, electronic health records, and other relevant data, ensuring efficient information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Security Features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87968"/>
            <a:ext cx="3260646" cy="1669852"/>
          </a:xfrm>
          <a:prstGeom prst="roundRect">
            <a:avLst>
              <a:gd name="adj" fmla="val 1222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3396139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505200"/>
            <a:ext cx="93285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 Web Tokens (JWT) are used for secure authentication, ensuring only authorized users can access the system.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442579"/>
            <a:ext cx="9555480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571167"/>
            <a:ext cx="6521410" cy="2032754"/>
          </a:xfrm>
          <a:prstGeom prst="roundRect">
            <a:avLst>
              <a:gd name="adj" fmla="val 100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3464" y="5360789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4797981"/>
            <a:ext cx="3017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Privacy Measures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288399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data privacy measures are implemented to safeguard sensitive patient information, complying with industry standards and regulations.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2024-11-27T02:42:04Z</dcterms:created>
  <dcterms:modified xsi:type="dcterms:W3CDTF">2024-11-27T02:42:04Z</dcterms:modified>
</cp:coreProperties>
</file>